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9C63562-4651-4A0E-B424-E87D61A980F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79A5D7-8365-4A6F-88CC-33FA6DA0976B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Directions: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CC2D08-5B06-4BE2-95C3-C8BAB3791F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FAB17B-D8D7-42D3-AAE5-367F8ECCBE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34DD5B-2DEB-494C-BCAE-FF83074C69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03C0BE-1B2F-40B1-9320-6CBF451138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7AF8B5-B44B-4344-85C2-5AE500AC5A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84DD14-0550-4447-A2D6-61E0C18AF6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AA717-4E3C-4277-A797-76D710632A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962C20-A1FC-437E-B867-D9E5FE1F92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4A0C31-3DEF-4F9D-85F5-47EAD224A7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9D2E4A-20CE-4DFC-ADDE-8A559CA2D4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220CC3-E2D0-4F28-8082-3DB41B7C87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hlink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68E84AB-BBFA-4D15-9A62-FD1CEBF61E9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13" Type="http://schemas.openxmlformats.org/officeDocument/2006/relationships/slide" Target="slide17.xml"/><Relationship Id="rId18" Type="http://schemas.openxmlformats.org/officeDocument/2006/relationships/slide" Target="slide6.xml"/><Relationship Id="rId26" Type="http://schemas.openxmlformats.org/officeDocument/2006/relationships/slide" Target="slide3.xml"/><Relationship Id="rId3" Type="http://schemas.openxmlformats.org/officeDocument/2006/relationships/slide" Target="slide7.xml"/><Relationship Id="rId21" Type="http://schemas.openxmlformats.org/officeDocument/2006/relationships/slide" Target="slide21.xml"/><Relationship Id="rId7" Type="http://schemas.openxmlformats.org/officeDocument/2006/relationships/slide" Target="slide18.xml"/><Relationship Id="rId12" Type="http://schemas.openxmlformats.org/officeDocument/2006/relationships/slide" Target="slide12.xml"/><Relationship Id="rId17" Type="http://schemas.openxmlformats.org/officeDocument/2006/relationships/slide" Target="slide8.xml"/><Relationship Id="rId25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6" Type="http://schemas.openxmlformats.org/officeDocument/2006/relationships/slide" Target="slide13.xml"/><Relationship Id="rId20" Type="http://schemas.openxmlformats.org/officeDocument/2006/relationships/slide" Target="slide20.xml"/><Relationship Id="rId29" Type="http://schemas.openxmlformats.org/officeDocument/2006/relationships/slide" Target="slide27.xml"/><Relationship Id="rId1" Type="http://schemas.openxmlformats.org/officeDocument/2006/relationships/vmlDrawing" Target="../drawings/vmlDrawing1.vml"/><Relationship Id="rId6" Type="http://schemas.openxmlformats.org/officeDocument/2006/relationships/slide" Target="slide11.xml"/><Relationship Id="rId11" Type="http://schemas.openxmlformats.org/officeDocument/2006/relationships/slide" Target="slide1.xml"/><Relationship Id="rId24" Type="http://schemas.openxmlformats.org/officeDocument/2006/relationships/oleObject" Target="../embeddings/oleObject1.bin"/><Relationship Id="rId5" Type="http://schemas.openxmlformats.org/officeDocument/2006/relationships/slide" Target="slide5.xml"/><Relationship Id="rId15" Type="http://schemas.openxmlformats.org/officeDocument/2006/relationships/slide" Target="slide10.xml"/><Relationship Id="rId23" Type="http://schemas.openxmlformats.org/officeDocument/2006/relationships/slide" Target="slide23.xml"/><Relationship Id="rId28" Type="http://schemas.openxmlformats.org/officeDocument/2006/relationships/slide" Target="slide25.xml"/><Relationship Id="rId10" Type="http://schemas.openxmlformats.org/officeDocument/2006/relationships/slide" Target="slide19.xml"/><Relationship Id="rId19" Type="http://schemas.openxmlformats.org/officeDocument/2006/relationships/audio" Target="../media/audio1.wav"/><Relationship Id="rId4" Type="http://schemas.openxmlformats.org/officeDocument/2006/relationships/slide" Target="slide4.xml"/><Relationship Id="rId9" Type="http://schemas.openxmlformats.org/officeDocument/2006/relationships/slide" Target="slide15.xml"/><Relationship Id="rId14" Type="http://schemas.openxmlformats.org/officeDocument/2006/relationships/slide" Target="slide16.xml"/><Relationship Id="rId22" Type="http://schemas.openxmlformats.org/officeDocument/2006/relationships/slide" Target="slide22.xml"/><Relationship Id="rId27" Type="http://schemas.openxmlformats.org/officeDocument/2006/relationships/slide" Target="slide2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724400"/>
            <a:ext cx="6400800" cy="1752600"/>
          </a:xfrm>
        </p:spPr>
        <p:txBody>
          <a:bodyPr/>
          <a:lstStyle/>
          <a:p>
            <a:r>
              <a:rPr lang="en-US"/>
              <a:t>Click Here to Begin the Game</a:t>
            </a: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>
            <a:off x="381000" y="1447800"/>
            <a:ext cx="8305800" cy="3276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50000">
                      <a:srgbClr val="FF9933"/>
                    </a:gs>
                    <a:gs pos="100000">
                      <a:srgbClr val="008000"/>
                    </a:gs>
                  </a:gsLst>
                  <a:lin ang="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Jeopardy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010400" y="5791200"/>
            <a:ext cx="2133600" cy="1066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2,3</a:t>
            </a:r>
          </a:p>
        </p:txBody>
      </p:sp>
      <p:sp>
        <p:nvSpPr>
          <p:cNvPr id="14339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674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914400" y="1295400"/>
            <a:ext cx="7315200" cy="4191000"/>
          </a:xfrm>
          <a:prstGeom prst="wedgeRectCallout">
            <a:avLst>
              <a:gd name="adj1" fmla="val -19750"/>
              <a:gd name="adj2" fmla="val 894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2,3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914400" y="228600"/>
            <a:ext cx="72390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2,3.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239000" y="5943600"/>
            <a:ext cx="1905000" cy="9144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2,4</a:t>
            </a:r>
          </a:p>
        </p:txBody>
      </p:sp>
      <p:sp>
        <p:nvSpPr>
          <p:cNvPr id="15363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674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914400" y="1371600"/>
            <a:ext cx="7239000" cy="4191000"/>
          </a:xfrm>
          <a:prstGeom prst="wedgeRectCallout">
            <a:avLst>
              <a:gd name="adj1" fmla="val -20481"/>
              <a:gd name="adj2" fmla="val 894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for 2,4.</a:t>
            </a:r>
            <a:r>
              <a:rPr lang="en-US" sz="4000">
                <a:latin typeface="Times New Roman" pitchFamily="18" charset="0"/>
              </a:rPr>
              <a:t> </a:t>
            </a:r>
            <a:endParaRPr lang="en-US" sz="4000" b="1">
              <a:latin typeface="Times New Roman" pitchFamily="18" charset="0"/>
            </a:endParaRPr>
          </a:p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r>
              <a:rPr lang="en-US" sz="4000">
                <a:latin typeface="Times New Roman" pitchFamily="18" charset="0"/>
              </a:rPr>
              <a:t> 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914400" y="152400"/>
            <a:ext cx="72390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2,4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239000" y="5943600"/>
            <a:ext cx="1905000" cy="9144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2,5</a:t>
            </a:r>
          </a:p>
        </p:txBody>
      </p:sp>
      <p:sp>
        <p:nvSpPr>
          <p:cNvPr id="16387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07075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914400" y="1371600"/>
            <a:ext cx="7239000" cy="4114800"/>
          </a:xfrm>
          <a:prstGeom prst="wedgeRectCallout">
            <a:avLst>
              <a:gd name="adj1" fmla="val -20481"/>
              <a:gd name="adj2" fmla="val 19292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for 2,5</a:t>
            </a:r>
            <a:r>
              <a:rPr lang="en-US" sz="4000">
                <a:latin typeface="Times New Roman" pitchFamily="18" charset="0"/>
              </a:rPr>
              <a:t> </a:t>
            </a:r>
            <a:endParaRPr lang="en-US" sz="6600" b="1">
              <a:latin typeface="Times New Roman" pitchFamily="18" charset="0"/>
            </a:endParaRPr>
          </a:p>
          <a:p>
            <a:pPr algn="ctr" eaLnBrk="0" hangingPunct="0"/>
            <a:endParaRPr lang="en-US" sz="6600" b="1">
              <a:latin typeface="Times New Roman" pitchFamily="18" charset="0"/>
            </a:endParaRPr>
          </a:p>
          <a:p>
            <a:pPr algn="ctr" eaLnBrk="0" hangingPunct="0"/>
            <a:r>
              <a:rPr lang="en-US" sz="6600">
                <a:latin typeface="Times New Roman" pitchFamily="18" charset="0"/>
              </a:rPr>
              <a:t> 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990600" y="228600"/>
            <a:ext cx="71628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2,5.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391400" y="5943600"/>
            <a:ext cx="1752600" cy="9144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3,1</a:t>
            </a:r>
          </a:p>
        </p:txBody>
      </p:sp>
      <p:sp>
        <p:nvSpPr>
          <p:cNvPr id="17411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75125" y="5807075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914400" y="1371600"/>
            <a:ext cx="7315200" cy="4114800"/>
          </a:xfrm>
          <a:prstGeom prst="wedgeRectCallout">
            <a:avLst>
              <a:gd name="adj1" fmla="val -19750"/>
              <a:gd name="adj2" fmla="val 10032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statement for 3,1</a:t>
            </a:r>
            <a:r>
              <a:rPr lang="en-US" sz="2400">
                <a:latin typeface="Times New Roman" pitchFamily="18" charset="0"/>
              </a:rPr>
              <a:t> 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962025" y="228600"/>
            <a:ext cx="71628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answer for 3,1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543800" y="6172200"/>
            <a:ext cx="1600200" cy="685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3,2</a:t>
            </a:r>
          </a:p>
        </p:txBody>
      </p:sp>
      <p:sp>
        <p:nvSpPr>
          <p:cNvPr id="18435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51525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914400" y="1371600"/>
            <a:ext cx="7315200" cy="4114800"/>
          </a:xfrm>
          <a:prstGeom prst="wedgeRectCallout">
            <a:avLst>
              <a:gd name="adj1" fmla="val -21833"/>
              <a:gd name="adj2" fmla="val 10032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the statement for 3,2</a:t>
            </a:r>
            <a:r>
              <a:rPr lang="en-US" sz="2400">
                <a:latin typeface="Times New Roman" pitchFamily="18" charset="0"/>
              </a:rPr>
              <a:t> 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066800" y="304800"/>
            <a:ext cx="71628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3,2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239000" y="5867400"/>
            <a:ext cx="1905000" cy="990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3,3</a:t>
            </a:r>
          </a:p>
        </p:txBody>
      </p:sp>
      <p:sp>
        <p:nvSpPr>
          <p:cNvPr id="19459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7912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914400" y="1295400"/>
            <a:ext cx="7239000" cy="4191000"/>
          </a:xfrm>
          <a:prstGeom prst="wedgeRectCallout">
            <a:avLst>
              <a:gd name="adj1" fmla="val -21537"/>
              <a:gd name="adj2" fmla="val 894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statement for 3,3</a:t>
            </a:r>
          </a:p>
          <a:p>
            <a:pPr algn="ctr" eaLnBrk="0" hangingPunct="0"/>
            <a:r>
              <a:rPr lang="en-US" sz="4000">
                <a:latin typeface="Times New Roman" pitchFamily="18" charset="0"/>
              </a:rPr>
              <a:t> 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914400" y="228600"/>
            <a:ext cx="72390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3,3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239000" y="5791200"/>
            <a:ext cx="1905000" cy="1066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3,4</a:t>
            </a:r>
          </a:p>
        </p:txBody>
      </p:sp>
      <p:sp>
        <p:nvSpPr>
          <p:cNvPr id="20483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7912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914400" y="1371600"/>
            <a:ext cx="7391400" cy="4191000"/>
          </a:xfrm>
          <a:prstGeom prst="wedgeRectCallout">
            <a:avLst>
              <a:gd name="adj1" fmla="val -19028"/>
              <a:gd name="adj2" fmla="val 894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statement for 3,4</a:t>
            </a:r>
            <a:r>
              <a:rPr lang="en-US" sz="2400">
                <a:latin typeface="Times New Roman" pitchFamily="18" charset="0"/>
              </a:rPr>
              <a:t> </a:t>
            </a:r>
            <a:endParaRPr lang="en-US" sz="4000" b="1">
              <a:latin typeface="Times New Roman" pitchFamily="18" charset="0"/>
            </a:endParaRPr>
          </a:p>
          <a:p>
            <a:pPr algn="ctr" eaLnBrk="0" hangingPunct="0"/>
            <a:r>
              <a:rPr lang="en-US" sz="4000">
                <a:latin typeface="Times New Roman" pitchFamily="18" charset="0"/>
              </a:rPr>
              <a:t> 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914400" y="228600"/>
            <a:ext cx="72390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answer for 3,4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239000" y="5791200"/>
            <a:ext cx="1905000" cy="1066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3,5</a:t>
            </a:r>
          </a:p>
        </p:txBody>
      </p:sp>
      <p:sp>
        <p:nvSpPr>
          <p:cNvPr id="21507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07075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914400" y="1295400"/>
            <a:ext cx="7239000" cy="4191000"/>
          </a:xfrm>
          <a:prstGeom prst="wedgeRectCallout">
            <a:avLst>
              <a:gd name="adj1" fmla="val -21537"/>
              <a:gd name="adj2" fmla="val 5301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statement for 3,5</a:t>
            </a:r>
            <a:r>
              <a:rPr lang="en-US" sz="2400">
                <a:latin typeface="Times New Roman" pitchFamily="18" charset="0"/>
              </a:rPr>
              <a:t> </a:t>
            </a:r>
            <a:endParaRPr lang="en-US" sz="4000" b="1">
              <a:latin typeface="Times New Roman" pitchFamily="18" charset="0"/>
            </a:endParaRPr>
          </a:p>
          <a:p>
            <a:pPr algn="ctr" eaLnBrk="0" hangingPunct="0"/>
            <a:r>
              <a:rPr lang="en-US" sz="4000">
                <a:latin typeface="Times New Roman" pitchFamily="18" charset="0"/>
              </a:rPr>
              <a:t> 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90600" y="228600"/>
            <a:ext cx="71628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answer for 3,5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620000" y="5867400"/>
            <a:ext cx="1524000" cy="990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4,1</a:t>
            </a:r>
          </a:p>
        </p:txBody>
      </p:sp>
      <p:sp>
        <p:nvSpPr>
          <p:cNvPr id="22531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674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914400" y="1295400"/>
            <a:ext cx="7239000" cy="4267200"/>
          </a:xfrm>
          <a:prstGeom prst="wedgeRectCallout">
            <a:avLst>
              <a:gd name="adj1" fmla="val -20481"/>
              <a:gd name="adj2" fmla="val 7889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6000">
                <a:latin typeface="Times New Roman" pitchFamily="18" charset="0"/>
              </a:rPr>
              <a:t>Type statement for 4,1</a:t>
            </a:r>
            <a:r>
              <a:rPr lang="en-US" sz="4000">
                <a:latin typeface="Times New Roman" pitchFamily="18" charset="0"/>
              </a:rPr>
              <a:t> 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990600" y="152400"/>
            <a:ext cx="70866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answer for 4,1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467600" y="6019800"/>
            <a:ext cx="1676400" cy="8382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4,2</a:t>
            </a:r>
          </a:p>
        </p:txBody>
      </p:sp>
      <p:sp>
        <p:nvSpPr>
          <p:cNvPr id="23555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7912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974725" y="1371600"/>
            <a:ext cx="7162800" cy="4191000"/>
          </a:xfrm>
          <a:prstGeom prst="wedgeRectCallout">
            <a:avLst>
              <a:gd name="adj1" fmla="val -21231"/>
              <a:gd name="adj2" fmla="val 894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for 4,2.</a:t>
            </a:r>
            <a:r>
              <a:rPr lang="en-US" sz="2400">
                <a:latin typeface="Times New Roman" pitchFamily="18" charset="0"/>
              </a:rPr>
              <a:t> </a:t>
            </a:r>
            <a:endParaRPr lang="en-US" sz="4000" b="1">
              <a:latin typeface="Times New Roman" pitchFamily="18" charset="0"/>
            </a:endParaRPr>
          </a:p>
          <a:p>
            <a:pPr algn="ctr" eaLnBrk="0" hangingPunct="0"/>
            <a:r>
              <a:rPr lang="en-US" sz="4000">
                <a:latin typeface="Times New Roman" pitchFamily="18" charset="0"/>
              </a:rPr>
              <a:t> 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914400" y="304800"/>
            <a:ext cx="73152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4,2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57400" y="1143000"/>
            <a:ext cx="1371600" cy="914400"/>
          </a:xfrm>
          <a:prstGeom prst="actionButtonBlank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4" action="ppaction://hlinksldjump"/>
              </a:rPr>
              <a:t>100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6147" name="AutoShape 3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0" y="1143000"/>
            <a:ext cx="1371600" cy="9144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5" action="ppaction://hlinksldjump"/>
              </a:rPr>
              <a:t>100</a:t>
            </a:r>
            <a:endParaRPr lang="en-US" sz="2400" b="1">
              <a:latin typeface="Times New Roman" pitchFamily="18" charset="0"/>
              <a:hlinkClick r:id="rId5" action="ppaction://hlinksldjump"/>
            </a:endParaRPr>
          </a:p>
        </p:txBody>
      </p:sp>
      <p:sp>
        <p:nvSpPr>
          <p:cNvPr id="6148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57400" y="2286000"/>
            <a:ext cx="1371600" cy="914400"/>
          </a:xfrm>
          <a:prstGeom prst="actionButtonBlank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3" action="ppaction://hlinksldjump"/>
              </a:rPr>
              <a:t>200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6149" name="AutoShape 5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638800" y="2286000"/>
            <a:ext cx="1371600" cy="914400"/>
          </a:xfrm>
          <a:prstGeom prst="actionButtonBlank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6" action="ppaction://hlinksldjump"/>
              </a:rPr>
              <a:t>200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6150" name="AutoShape 6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28600" y="4572000"/>
            <a:ext cx="1371600" cy="914400"/>
          </a:xfrm>
          <a:prstGeom prst="actionButtonBlank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7" action="ppaction://hlinksldjump"/>
              </a:rPr>
              <a:t>400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6151" name="AutoShape 7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57400" y="4572000"/>
            <a:ext cx="1371600" cy="914400"/>
          </a:xfrm>
          <a:prstGeom prst="actionButtonBlank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8" action="ppaction://hlinksldjump"/>
              </a:rPr>
              <a:t>400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6152" name="AutoShape 8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638800" y="3429000"/>
            <a:ext cx="1371600" cy="914400"/>
          </a:xfrm>
          <a:prstGeom prst="actionButtonBlank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9" action="ppaction://hlinksldjump"/>
              </a:rPr>
              <a:t>300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6153" name="AutoShape 9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638800" y="4572000"/>
            <a:ext cx="1371600" cy="914400"/>
          </a:xfrm>
          <a:prstGeom prst="actionButtonBlank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10" action="ppaction://hlinksldjump"/>
              </a:rPr>
              <a:t>400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76200" y="457200"/>
            <a:ext cx="1600200" cy="374650"/>
          </a:xfrm>
          <a:prstGeom prst="rect">
            <a:avLst/>
          </a:prstGeom>
          <a:solidFill>
            <a:srgbClr val="C0C0C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CHOICE 1</a:t>
            </a:r>
            <a:endParaRPr lang="en-US" sz="1600">
              <a:latin typeface="Times New Roman" pitchFamily="18" charset="0"/>
            </a:endParaRP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1828800" y="457200"/>
            <a:ext cx="1752600" cy="374650"/>
          </a:xfrm>
          <a:prstGeom prst="rect">
            <a:avLst/>
          </a:prstGeom>
          <a:solidFill>
            <a:srgbClr val="C0C0C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1600" b="1">
                <a:latin typeface="Times New Roman" pitchFamily="18" charset="0"/>
              </a:rPr>
              <a:t>CHOICE 2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3733800" y="457200"/>
            <a:ext cx="1600200" cy="374650"/>
          </a:xfrm>
          <a:prstGeom prst="rect">
            <a:avLst/>
          </a:prstGeom>
          <a:solidFill>
            <a:srgbClr val="C0C0C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1600" b="1">
                <a:latin typeface="Times New Roman" pitchFamily="18" charset="0"/>
              </a:rPr>
              <a:t>CHOICE 3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5486400" y="463550"/>
            <a:ext cx="1752600" cy="374650"/>
          </a:xfrm>
          <a:prstGeom prst="rect">
            <a:avLst/>
          </a:prstGeom>
          <a:solidFill>
            <a:srgbClr val="C0C0C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1600" b="1">
                <a:latin typeface="Times New Roman" pitchFamily="18" charset="0"/>
              </a:rPr>
              <a:t>CHOICE 4</a:t>
            </a:r>
          </a:p>
        </p:txBody>
      </p:sp>
      <p:sp>
        <p:nvSpPr>
          <p:cNvPr id="6158" name="AutoShape 14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28600" y="1143000"/>
            <a:ext cx="1371600" cy="914400"/>
          </a:xfrm>
          <a:prstGeom prst="actionButtonBlank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 b="1">
              <a:latin typeface="Times New Roman" pitchFamily="18" charset="0"/>
            </a:endParaRPr>
          </a:p>
        </p:txBody>
      </p:sp>
      <p:sp>
        <p:nvSpPr>
          <p:cNvPr id="6159" name="AutoShape 15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28600" y="3429000"/>
            <a:ext cx="1371600" cy="914400"/>
          </a:xfrm>
          <a:prstGeom prst="actionButtonBlank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12" action="ppaction://hlinksldjump"/>
              </a:rPr>
              <a:t>300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6160" name="AutoShape 16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57400" y="3429000"/>
            <a:ext cx="1371600" cy="914400"/>
          </a:xfrm>
          <a:prstGeom prst="actionButtonBlank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13" action="ppaction://hlinksldjump"/>
              </a:rPr>
              <a:t>300</a:t>
            </a:r>
            <a:endParaRPr lang="en-US" sz="3200" b="1">
              <a:latin typeface="Times New Roman" pitchFamily="18" charset="0"/>
            </a:endParaRPr>
          </a:p>
        </p:txBody>
      </p:sp>
      <p:sp>
        <p:nvSpPr>
          <p:cNvPr id="6161" name="AutoShape 17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0" y="3429000"/>
            <a:ext cx="1371600" cy="9144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14" action="ppaction://hlinksldjump"/>
              </a:rPr>
              <a:t>300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6162" name="AutoShape 18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0" y="2286000"/>
            <a:ext cx="1371600" cy="9144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15" action="ppaction://hlinksldjump"/>
              </a:rPr>
              <a:t>200</a:t>
            </a:r>
            <a:endParaRPr lang="en-US" sz="3200" b="1">
              <a:latin typeface="Times New Roman" pitchFamily="18" charset="0"/>
            </a:endParaRPr>
          </a:p>
        </p:txBody>
      </p:sp>
      <p:sp>
        <p:nvSpPr>
          <p:cNvPr id="6163" name="AutoShape 19">
            <a:hlinkClick r:id="rId1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0" y="4572000"/>
            <a:ext cx="1371600" cy="9144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16" action="ppaction://hlinksldjump"/>
              </a:rPr>
              <a:t>400</a:t>
            </a:r>
          </a:p>
        </p:txBody>
      </p:sp>
      <p:sp>
        <p:nvSpPr>
          <p:cNvPr id="61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28600" y="2286000"/>
            <a:ext cx="1371600" cy="914400"/>
          </a:xfrm>
          <a:prstGeom prst="actionButtonBlank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17" action="ppaction://hlinksldjump"/>
              </a:rPr>
              <a:t>200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6165" name="AutoShape 21">
            <a:hlinkClick r:id="rId18" action="ppaction://hlinksldjump" highlightClick="1">
              <a:snd r:embed="rId19" name="WHOOSH.WAV"/>
            </a:hlinkClick>
          </p:cNvPr>
          <p:cNvSpPr>
            <a:spLocks noChangeArrowheads="1"/>
          </p:cNvSpPr>
          <p:nvPr/>
        </p:nvSpPr>
        <p:spPr bwMode="auto">
          <a:xfrm>
            <a:off x="5638800" y="1143000"/>
            <a:ext cx="1371600" cy="914400"/>
          </a:xfrm>
          <a:prstGeom prst="actionButtonBlank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18" action="ppaction://hlinksldjump"/>
              </a:rPr>
              <a:t>100</a:t>
            </a:r>
          </a:p>
        </p:txBody>
      </p:sp>
      <p:sp>
        <p:nvSpPr>
          <p:cNvPr id="6166" name="AutoShape 22">
            <a:hlinkClick r:id="rId2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28600" y="5715000"/>
            <a:ext cx="1371600" cy="914400"/>
          </a:xfrm>
          <a:prstGeom prst="actionButtonBlank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20" action="ppaction://hlinksldjump"/>
              </a:rPr>
              <a:t>500</a:t>
            </a:r>
            <a:endParaRPr lang="en-US" sz="3200" b="1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167" name="AutoShape 23">
            <a:hlinkClick r:id="rId2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57400" y="5715000"/>
            <a:ext cx="1371600" cy="914400"/>
          </a:xfrm>
          <a:prstGeom prst="actionButtonBlank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21" action="ppaction://hlinksldjump"/>
              </a:rPr>
              <a:t>500</a:t>
            </a:r>
            <a:endParaRPr lang="en-US" sz="3200" b="1">
              <a:solidFill>
                <a:srgbClr val="99CC00"/>
              </a:solidFill>
              <a:latin typeface="Times New Roman" pitchFamily="18" charset="0"/>
            </a:endParaRPr>
          </a:p>
        </p:txBody>
      </p:sp>
      <p:sp>
        <p:nvSpPr>
          <p:cNvPr id="6168" name="AutoShape 24">
            <a:hlinkClick r:id="rId2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0" y="5715000"/>
            <a:ext cx="1371600" cy="9144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22" action="ppaction://hlinksldjump"/>
              </a:rPr>
              <a:t>500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6169" name="AutoShape 25">
            <a:hlinkClick r:id="rId2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638800" y="5715000"/>
            <a:ext cx="1371600" cy="914400"/>
          </a:xfrm>
          <a:prstGeom prst="actionButtonBlank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23" action="ppaction://hlinksldjump"/>
              </a:rPr>
              <a:t>500</a:t>
            </a:r>
            <a:endParaRPr lang="en-US" sz="2400" b="1">
              <a:latin typeface="Times New Roman" pitchFamily="18" charset="0"/>
            </a:endParaRPr>
          </a:p>
        </p:txBody>
      </p:sp>
      <p:graphicFrame>
        <p:nvGraphicFramePr>
          <p:cNvPr id="6170" name="Rectangle 26"/>
          <p:cNvGraphicFramePr>
            <a:graphicFrameLocks/>
          </p:cNvGraphicFramePr>
          <p:nvPr/>
        </p:nvGraphicFramePr>
        <p:xfrm>
          <a:off x="1371600" y="1397000"/>
          <a:ext cx="6096000" cy="4064000"/>
        </p:xfrm>
        <a:graphic>
          <a:graphicData uri="http://schemas.openxmlformats.org/presentationml/2006/ole">
            <p:oleObj spid="_x0000_s6170" name="Clip" r:id="rId24" imgW="0" imgH="0" progId="MS_ClipArt_Gallery.2">
              <p:embed/>
            </p:oleObj>
          </a:graphicData>
        </a:graphic>
      </p:graphicFrame>
      <p:graphicFrame>
        <p:nvGraphicFramePr>
          <p:cNvPr id="6171" name="Rectangle 27"/>
          <p:cNvGraphicFramePr>
            <a:graphicFrameLocks/>
          </p:cNvGraphicFramePr>
          <p:nvPr/>
        </p:nvGraphicFramePr>
        <p:xfrm>
          <a:off x="2057400" y="1447800"/>
          <a:ext cx="6096000" cy="4064000"/>
        </p:xfrm>
        <a:graphic>
          <a:graphicData uri="http://schemas.openxmlformats.org/presentationml/2006/ole">
            <p:oleObj spid="_x0000_s6171" name="Clip" r:id="rId25" imgW="0" imgH="0" progId="MS_ClipArt_Gallery.2">
              <p:embed/>
            </p:oleObj>
          </a:graphicData>
        </a:graphic>
      </p:graphicFrame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457200" y="1371600"/>
            <a:ext cx="83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hlinkClick r:id="rId26" action="ppaction://hlinksldjump"/>
              </a:rPr>
              <a:t>100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173" name="AutoShape 29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43800" y="2286000"/>
            <a:ext cx="1371600" cy="914400"/>
          </a:xfrm>
          <a:prstGeom prst="actionButtonBlank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27" action="ppaction://hlinksldjump"/>
              </a:rPr>
              <a:t>200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6174" name="AutoShape 30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43800" y="3429000"/>
            <a:ext cx="1371600" cy="914400"/>
          </a:xfrm>
          <a:prstGeom prst="actionButtonBlank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13" action="ppaction://hlinksldjump"/>
              </a:rPr>
              <a:t>300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6175" name="AutoShape 31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43800" y="4572000"/>
            <a:ext cx="1371600" cy="914400"/>
          </a:xfrm>
          <a:prstGeom prst="actionButtonBlank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22" action="ppaction://hlinksldjump"/>
              </a:rPr>
              <a:t>400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7391400" y="463550"/>
            <a:ext cx="1752600" cy="374650"/>
          </a:xfrm>
          <a:prstGeom prst="rect">
            <a:avLst/>
          </a:prstGeom>
          <a:solidFill>
            <a:srgbClr val="C0C0C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1600" b="1">
                <a:latin typeface="Times New Roman" pitchFamily="18" charset="0"/>
              </a:rPr>
              <a:t>CHOICE 5</a:t>
            </a:r>
          </a:p>
        </p:txBody>
      </p:sp>
      <p:sp>
        <p:nvSpPr>
          <p:cNvPr id="6177" name="AutoShape 33">
            <a:hlinkClick r:id="rId18" action="ppaction://hlinksldjump" highlightClick="1">
              <a:snd r:embed="rId19" name="WHOOSH.WAV"/>
            </a:hlinkClick>
          </p:cNvPr>
          <p:cNvSpPr>
            <a:spLocks noChangeArrowheads="1"/>
          </p:cNvSpPr>
          <p:nvPr/>
        </p:nvSpPr>
        <p:spPr bwMode="auto">
          <a:xfrm>
            <a:off x="7543800" y="1143000"/>
            <a:ext cx="1371600" cy="914400"/>
          </a:xfrm>
          <a:prstGeom prst="actionButtonBlank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28" action="ppaction://hlinksldjump"/>
              </a:rPr>
              <a:t>100</a:t>
            </a:r>
            <a:endParaRPr lang="en-US" sz="3200" b="1">
              <a:latin typeface="Times New Roman" pitchFamily="18" charset="0"/>
              <a:hlinkClick r:id="rId18" action="ppaction://hlinksldjump"/>
            </a:endParaRPr>
          </a:p>
        </p:txBody>
      </p:sp>
      <p:sp>
        <p:nvSpPr>
          <p:cNvPr id="6178" name="AutoShape 34">
            <a:hlinkClick r:id="rId2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43800" y="5715000"/>
            <a:ext cx="1371600" cy="914400"/>
          </a:xfrm>
          <a:prstGeom prst="actionButtonBlank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29" action="ppaction://hlinksldjump"/>
              </a:rPr>
              <a:t>500</a:t>
            </a:r>
            <a:endParaRPr lang="en-US" sz="2400" b="1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" grpId="0" animBg="1" autoUpdateAnimBg="0"/>
      <p:bldP spid="6155" grpId="0" animBg="1" autoUpdateAnimBg="0"/>
      <p:bldP spid="6156" grpId="0" animBg="1" autoUpdateAnimBg="0"/>
      <p:bldP spid="6157" grpId="0" animBg="1" autoUpdateAnimBg="0"/>
      <p:bldP spid="6176" grpId="0" animBg="1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620000" y="5867400"/>
            <a:ext cx="1524000" cy="990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4,3</a:t>
            </a:r>
          </a:p>
        </p:txBody>
      </p:sp>
      <p:sp>
        <p:nvSpPr>
          <p:cNvPr id="24579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7912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914400" y="1371600"/>
            <a:ext cx="7239000" cy="4114800"/>
          </a:xfrm>
          <a:prstGeom prst="wedgeRectCallout">
            <a:avLst>
              <a:gd name="adj1" fmla="val -20481"/>
              <a:gd name="adj2" fmla="val 1003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for 4,3.</a:t>
            </a:r>
            <a:r>
              <a:rPr lang="en-US" sz="2400">
                <a:latin typeface="Times New Roman" pitchFamily="18" charset="0"/>
              </a:rPr>
              <a:t> 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914400" y="228600"/>
            <a:ext cx="73152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4,3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6934200" y="5867400"/>
            <a:ext cx="2209800" cy="990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4,4</a:t>
            </a:r>
          </a:p>
        </p:txBody>
      </p:sp>
      <p:sp>
        <p:nvSpPr>
          <p:cNvPr id="25603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3565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914400" y="1371600"/>
            <a:ext cx="7315200" cy="4191000"/>
          </a:xfrm>
          <a:prstGeom prst="wedgeRectCallout">
            <a:avLst>
              <a:gd name="adj1" fmla="val -21833"/>
              <a:gd name="adj2" fmla="val 894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r>
              <a:rPr lang="en-US" sz="4000">
                <a:latin typeface="Times New Roman" pitchFamily="18" charset="0"/>
              </a:rPr>
              <a:t> 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990600" y="228600"/>
            <a:ext cx="72390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answer for 4,4 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1143000" y="2727325"/>
            <a:ext cx="6781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Type in the statement for 4,4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6934200" y="5867400"/>
            <a:ext cx="2209800" cy="990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4,5</a:t>
            </a:r>
          </a:p>
        </p:txBody>
      </p:sp>
      <p:sp>
        <p:nvSpPr>
          <p:cNvPr id="26627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7912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914400" y="1219200"/>
            <a:ext cx="7315200" cy="4343400"/>
          </a:xfrm>
          <a:prstGeom prst="wedgeRectCallout">
            <a:avLst>
              <a:gd name="adj1" fmla="val -21833"/>
              <a:gd name="adj2" fmla="val 687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r>
              <a:rPr lang="en-US" sz="4000">
                <a:latin typeface="Times New Roman" pitchFamily="18" charset="0"/>
              </a:rPr>
              <a:t> 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914400" y="266700"/>
            <a:ext cx="73152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4,5 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066800" y="2514600"/>
            <a:ext cx="6858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Type in the statement for 4,5</a:t>
            </a:r>
            <a:endParaRPr lang="en-US" sz="40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391400" y="6096000"/>
            <a:ext cx="1752600" cy="7620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5,1</a:t>
            </a:r>
          </a:p>
        </p:txBody>
      </p:sp>
      <p:sp>
        <p:nvSpPr>
          <p:cNvPr id="27651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07075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AutoShape 4"/>
          <p:cNvSpPr>
            <a:spLocks noChangeArrowheads="1"/>
          </p:cNvSpPr>
          <p:nvPr/>
        </p:nvSpPr>
        <p:spPr bwMode="auto">
          <a:xfrm>
            <a:off x="914400" y="1295400"/>
            <a:ext cx="7315200" cy="4267200"/>
          </a:xfrm>
          <a:prstGeom prst="wedgeRectCallout">
            <a:avLst>
              <a:gd name="adj1" fmla="val -19750"/>
              <a:gd name="adj2" fmla="val 7889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600">
                <a:latin typeface="Times New Roman" pitchFamily="18" charset="0"/>
              </a:rPr>
              <a:t>Type in the statement for 5,1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990600" y="228600"/>
            <a:ext cx="70866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5,1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467600" y="5791200"/>
            <a:ext cx="1676400" cy="1066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5,2</a:t>
            </a:r>
          </a:p>
        </p:txBody>
      </p:sp>
      <p:sp>
        <p:nvSpPr>
          <p:cNvPr id="28675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7912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990600" y="1371600"/>
            <a:ext cx="7162800" cy="4114800"/>
          </a:xfrm>
          <a:prstGeom prst="wedgeRectCallout">
            <a:avLst>
              <a:gd name="adj1" fmla="val -21231"/>
              <a:gd name="adj2" fmla="val 10032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for 5,2</a:t>
            </a:r>
          </a:p>
          <a:p>
            <a:pPr algn="ctr" eaLnBrk="0" hangingPunct="0"/>
            <a:r>
              <a:rPr lang="en-US" sz="4000">
                <a:latin typeface="Times New Roman" pitchFamily="18" charset="0"/>
              </a:rPr>
              <a:t> 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990600" y="304800"/>
            <a:ext cx="71628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question for 5,2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315200" y="5867400"/>
            <a:ext cx="1828800" cy="990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5,3</a:t>
            </a:r>
          </a:p>
        </p:txBody>
      </p:sp>
      <p:sp>
        <p:nvSpPr>
          <p:cNvPr id="29699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7912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990600" y="1295400"/>
            <a:ext cx="7162800" cy="4191000"/>
          </a:xfrm>
          <a:prstGeom prst="wedgeRectCallout">
            <a:avLst>
              <a:gd name="adj1" fmla="val -21231"/>
              <a:gd name="adj2" fmla="val 1257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for 5,3</a:t>
            </a:r>
            <a:endParaRPr lang="en-US" sz="4000">
              <a:latin typeface="Times New Roman" pitchFamily="18" charset="0"/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914400" y="228600"/>
            <a:ext cx="72390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answer for 5,3?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772400" y="5867400"/>
            <a:ext cx="1371600" cy="990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5,4</a:t>
            </a:r>
          </a:p>
        </p:txBody>
      </p:sp>
      <p:sp>
        <p:nvSpPr>
          <p:cNvPr id="30723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7912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990600" y="1295400"/>
            <a:ext cx="7162800" cy="4267200"/>
          </a:xfrm>
          <a:prstGeom prst="wedgeRectCallout">
            <a:avLst>
              <a:gd name="adj1" fmla="val -21231"/>
              <a:gd name="adj2" fmla="val 11458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for 5,4.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990600" y="304800"/>
            <a:ext cx="71628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5,4.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772400" y="5867400"/>
            <a:ext cx="1371600" cy="990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5,5</a:t>
            </a:r>
          </a:p>
        </p:txBody>
      </p:sp>
      <p:sp>
        <p:nvSpPr>
          <p:cNvPr id="31747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7912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914400" y="1295400"/>
            <a:ext cx="7239000" cy="4267200"/>
          </a:xfrm>
          <a:prstGeom prst="wedgeRectCallout">
            <a:avLst>
              <a:gd name="adj1" fmla="val -21537"/>
              <a:gd name="adj2" fmla="val 788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for 5,5</a:t>
            </a:r>
            <a:endParaRPr lang="en-US" sz="4000">
              <a:latin typeface="Times New Roman" pitchFamily="18" charset="0"/>
            </a:endParaRP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990600" y="342900"/>
            <a:ext cx="71628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5,5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6553200" y="6096000"/>
            <a:ext cx="2590800" cy="7620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Row 1, Col 1</a:t>
            </a:r>
          </a:p>
        </p:txBody>
      </p:sp>
      <p:sp>
        <p:nvSpPr>
          <p:cNvPr id="7171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674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990600" y="1371600"/>
            <a:ext cx="7162800" cy="4038600"/>
          </a:xfrm>
          <a:prstGeom prst="wedgeRectCallout">
            <a:avLst>
              <a:gd name="adj1" fmla="val -21231"/>
              <a:gd name="adj2" fmla="val 11162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1,1.</a:t>
            </a:r>
            <a:r>
              <a:rPr lang="en-US" sz="2400">
                <a:latin typeface="Times New Roman" pitchFamily="18" charset="0"/>
              </a:rPr>
              <a:t> 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990600" y="228600"/>
            <a:ext cx="70866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1,1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6705600" y="6096000"/>
            <a:ext cx="2438400" cy="7620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1,2</a:t>
            </a:r>
          </a:p>
        </p:txBody>
      </p:sp>
      <p:sp>
        <p:nvSpPr>
          <p:cNvPr id="8195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674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990600" y="1371600"/>
            <a:ext cx="7162800" cy="4038600"/>
          </a:xfrm>
          <a:prstGeom prst="wedgeRectCallout">
            <a:avLst>
              <a:gd name="adj1" fmla="val -21231"/>
              <a:gd name="adj2" fmla="val 11162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statement for 1,2</a:t>
            </a:r>
          </a:p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r>
              <a:rPr lang="en-US" sz="4000">
                <a:latin typeface="Times New Roman" pitchFamily="18" charset="0"/>
              </a:rPr>
              <a:t> 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990600" y="152400"/>
            <a:ext cx="70866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1,2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239000" y="5943600"/>
            <a:ext cx="1905000" cy="9144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1,3</a:t>
            </a:r>
          </a:p>
        </p:txBody>
      </p:sp>
      <p:sp>
        <p:nvSpPr>
          <p:cNvPr id="9219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674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990600" y="1295400"/>
            <a:ext cx="7162800" cy="4038600"/>
          </a:xfrm>
          <a:prstGeom prst="wedgeRectCallout">
            <a:avLst>
              <a:gd name="adj1" fmla="val -21231"/>
              <a:gd name="adj2" fmla="val 1116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statement for 1,3</a:t>
            </a:r>
          </a:p>
          <a:p>
            <a:pPr algn="ctr" eaLnBrk="0" hangingPunct="0"/>
            <a:r>
              <a:rPr lang="en-US" sz="4000">
                <a:latin typeface="Times New Roman" pitchFamily="18" charset="0"/>
              </a:rPr>
              <a:t> 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990600" y="152400"/>
            <a:ext cx="70866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1,3.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315200" y="5943600"/>
            <a:ext cx="1828800" cy="9144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1,4</a:t>
            </a:r>
          </a:p>
        </p:txBody>
      </p:sp>
      <p:sp>
        <p:nvSpPr>
          <p:cNvPr id="10243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674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990600" y="1371600"/>
            <a:ext cx="7162800" cy="4038600"/>
          </a:xfrm>
          <a:prstGeom prst="wedgeRectCallout">
            <a:avLst>
              <a:gd name="adj1" fmla="val -21231"/>
              <a:gd name="adj2" fmla="val 11162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statement for 1,4</a:t>
            </a:r>
            <a:r>
              <a:rPr lang="en-US" sz="2400">
                <a:latin typeface="Times New Roman" pitchFamily="18" charset="0"/>
              </a:rPr>
              <a:t> 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914400" y="228600"/>
            <a:ext cx="72390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1,4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315200" y="5943600"/>
            <a:ext cx="1828800" cy="9144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1,5</a:t>
            </a:r>
          </a:p>
        </p:txBody>
      </p:sp>
      <p:sp>
        <p:nvSpPr>
          <p:cNvPr id="11267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60198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990600" y="1295400"/>
            <a:ext cx="7162800" cy="4038600"/>
          </a:xfrm>
          <a:prstGeom prst="wedgeRectCallout">
            <a:avLst>
              <a:gd name="adj1" fmla="val -21231"/>
              <a:gd name="adj2" fmla="val 11162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1,5.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914400" y="228600"/>
            <a:ext cx="72390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1,5.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086600" y="5943600"/>
            <a:ext cx="2057400" cy="9144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2,1</a:t>
            </a:r>
          </a:p>
        </p:txBody>
      </p:sp>
      <p:sp>
        <p:nvSpPr>
          <p:cNvPr id="12291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674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990600" y="1371600"/>
            <a:ext cx="7162800" cy="4038600"/>
          </a:xfrm>
          <a:prstGeom prst="wedgeRectCallout">
            <a:avLst>
              <a:gd name="adj1" fmla="val -21231"/>
              <a:gd name="adj2" fmla="val 11162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for 2,1</a:t>
            </a:r>
            <a:r>
              <a:rPr lang="en-US" sz="4000">
                <a:latin typeface="Times New Roman" pitchFamily="18" charset="0"/>
              </a:rPr>
              <a:t> </a:t>
            </a:r>
            <a:endParaRPr lang="en-US" sz="6000" b="1">
              <a:latin typeface="Times New Roman" pitchFamily="18" charset="0"/>
            </a:endParaRPr>
          </a:p>
          <a:p>
            <a:pPr algn="ctr" eaLnBrk="0" hangingPunct="0"/>
            <a:r>
              <a:rPr lang="en-US" sz="6000"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12293" name="Rectangle 5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12293" name="Clip" r:id="rId4" imgW="0" imgH="0" progId="MS_ClipArt_Gallery.2">
              <p:embed/>
            </p:oleObj>
          </a:graphicData>
        </a:graphic>
      </p:graphicFrame>
      <p:graphicFrame>
        <p:nvGraphicFramePr>
          <p:cNvPr id="12294" name="Rectangle 6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12294" name="Clip" r:id="rId5" imgW="0" imgH="0" progId="MS_ClipArt_Gallery.2">
              <p:embed/>
            </p:oleObj>
          </a:graphicData>
        </a:graphic>
      </p:graphicFrame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990600" y="228600"/>
            <a:ext cx="71628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2,1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696200" y="5638800"/>
            <a:ext cx="1447800" cy="8382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2,2</a:t>
            </a:r>
          </a:p>
        </p:txBody>
      </p:sp>
      <p:sp>
        <p:nvSpPr>
          <p:cNvPr id="13315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674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990600" y="1295400"/>
            <a:ext cx="7162800" cy="4038600"/>
          </a:xfrm>
          <a:prstGeom prst="wedgeRectCallout">
            <a:avLst>
              <a:gd name="adj1" fmla="val -21231"/>
              <a:gd name="adj2" fmla="val 11162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for 2,2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990600" y="228600"/>
            <a:ext cx="71628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2,2.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nimBg="1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FFFF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373</Words>
  <Application>Microsoft Office PowerPoint</Application>
  <PresentationFormat>On-screen Show (4:3)</PresentationFormat>
  <Paragraphs>135</Paragraphs>
  <Slides>27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Times New Roman</vt:lpstr>
      <vt:lpstr>Default Design</vt:lpstr>
      <vt:lpstr>Microsoft Clip Gallery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Company>St. Charles Parish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Elai</dc:creator>
  <cp:lastModifiedBy>Elaine T. Fitzgerald</cp:lastModifiedBy>
  <cp:revision>4</cp:revision>
  <dcterms:created xsi:type="dcterms:W3CDTF">2006-04-05T01:48:24Z</dcterms:created>
  <dcterms:modified xsi:type="dcterms:W3CDTF">2011-06-03T22:23:26Z</dcterms:modified>
</cp:coreProperties>
</file>