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ACCE04B-22E7-434B-A6D8-821D7CF586A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836195-B0F5-4EE8-9FD9-EB5E9BDC9DB6}" type="slidenum">
              <a:rPr lang="en-US"/>
              <a:pPr/>
              <a:t>1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Directions: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8CFAE0-F670-4B9C-A40B-BA387891F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DE776-3FDC-4B23-B72E-11AC9EF70C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2AE8D-AA3F-45CE-A98F-6F68AFE6F9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D0004F-0F57-439F-9597-87D701025F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462B1D-6DA9-433D-80E8-3E896E545A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5ACF80-72CE-4EAC-8CD6-45E288DC73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387114-BA98-4A77-AEC5-47BE5BCB62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026160-5178-4894-A208-15D0DC6F3D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45D0AC-9156-4C8B-AD05-C281734E69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205508-8ABB-4995-9811-2B00491F2B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DF55A2-AC6C-4F07-A8F0-2CED200D4E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hlink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A5F8C7B-F1FB-486B-909E-09AFCB976E3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13" Type="http://schemas.openxmlformats.org/officeDocument/2006/relationships/slide" Target="slide17.xml"/><Relationship Id="rId18" Type="http://schemas.openxmlformats.org/officeDocument/2006/relationships/slide" Target="slide6.xml"/><Relationship Id="rId3" Type="http://schemas.openxmlformats.org/officeDocument/2006/relationships/slide" Target="slide7.xml"/><Relationship Id="rId21" Type="http://schemas.openxmlformats.org/officeDocument/2006/relationships/slide" Target="slide21.xml"/><Relationship Id="rId7" Type="http://schemas.openxmlformats.org/officeDocument/2006/relationships/slide" Target="slide18.xml"/><Relationship Id="rId12" Type="http://schemas.openxmlformats.org/officeDocument/2006/relationships/slide" Target="slide12.xml"/><Relationship Id="rId17" Type="http://schemas.openxmlformats.org/officeDocument/2006/relationships/slide" Target="slide8.xml"/><Relationship Id="rId25" Type="http://schemas.openxmlformats.org/officeDocument/2006/relationships/slide" Target="slide3.xml"/><Relationship Id="rId2" Type="http://schemas.openxmlformats.org/officeDocument/2006/relationships/slideLayout" Target="../slideLayouts/slideLayout7.xml"/><Relationship Id="rId16" Type="http://schemas.openxmlformats.org/officeDocument/2006/relationships/slide" Target="slide13.xml"/><Relationship Id="rId20" Type="http://schemas.openxmlformats.org/officeDocument/2006/relationships/slide" Target="slide20.xml"/><Relationship Id="rId1" Type="http://schemas.openxmlformats.org/officeDocument/2006/relationships/vmlDrawing" Target="../drawings/vmlDrawing1.vml"/><Relationship Id="rId6" Type="http://schemas.openxmlformats.org/officeDocument/2006/relationships/slide" Target="slide11.xml"/><Relationship Id="rId11" Type="http://schemas.openxmlformats.org/officeDocument/2006/relationships/slide" Target="slide1.xml"/><Relationship Id="rId24" Type="http://schemas.openxmlformats.org/officeDocument/2006/relationships/oleObject" Target="../embeddings/oleObject2.bin"/><Relationship Id="rId5" Type="http://schemas.openxmlformats.org/officeDocument/2006/relationships/slide" Target="slide5.xml"/><Relationship Id="rId15" Type="http://schemas.openxmlformats.org/officeDocument/2006/relationships/slide" Target="slide10.xml"/><Relationship Id="rId23" Type="http://schemas.openxmlformats.org/officeDocument/2006/relationships/oleObject" Target="../embeddings/oleObject1.bin"/><Relationship Id="rId10" Type="http://schemas.openxmlformats.org/officeDocument/2006/relationships/slide" Target="slide19.xml"/><Relationship Id="rId19" Type="http://schemas.openxmlformats.org/officeDocument/2006/relationships/audio" Target="../media/audio1.wav"/><Relationship Id="rId4" Type="http://schemas.openxmlformats.org/officeDocument/2006/relationships/slide" Target="slide4.xml"/><Relationship Id="rId9" Type="http://schemas.openxmlformats.org/officeDocument/2006/relationships/slide" Target="slide15.xml"/><Relationship Id="rId14" Type="http://schemas.openxmlformats.org/officeDocument/2006/relationships/slide" Target="slide16.xml"/><Relationship Id="rId22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724400"/>
            <a:ext cx="6400800" cy="1752600"/>
          </a:xfrm>
        </p:spPr>
        <p:txBody>
          <a:bodyPr/>
          <a:lstStyle/>
          <a:p>
            <a:r>
              <a:rPr lang="en-US"/>
              <a:t>Click Here to Begin the Game</a:t>
            </a:r>
          </a:p>
        </p:txBody>
      </p:sp>
      <p:sp>
        <p:nvSpPr>
          <p:cNvPr id="27651" name="WordArt 3"/>
          <p:cNvSpPr>
            <a:spLocks noChangeArrowheads="1" noChangeShapeType="1" noTextEdit="1"/>
          </p:cNvSpPr>
          <p:nvPr/>
        </p:nvSpPr>
        <p:spPr bwMode="auto">
          <a:xfrm>
            <a:off x="381000" y="1447800"/>
            <a:ext cx="8305800" cy="3276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8000"/>
                    </a:gs>
                    <a:gs pos="50000">
                      <a:srgbClr val="FF9933"/>
                    </a:gs>
                    <a:gs pos="100000">
                      <a:srgbClr val="008000"/>
                    </a:gs>
                  </a:gsLst>
                  <a:lin ang="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Jeopardy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5943600"/>
            <a:ext cx="19050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2,4</a:t>
            </a:r>
          </a:p>
        </p:txBody>
      </p:sp>
      <p:sp>
        <p:nvSpPr>
          <p:cNvPr id="37891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914400" y="1371600"/>
            <a:ext cx="7239000" cy="4191000"/>
          </a:xfrm>
          <a:prstGeom prst="wedgeRectCallout">
            <a:avLst>
              <a:gd name="adj1" fmla="val -20481"/>
              <a:gd name="adj2" fmla="val 894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2,4.</a:t>
            </a:r>
            <a:r>
              <a:rPr lang="en-US" sz="4000">
                <a:latin typeface="Times New Roman" pitchFamily="18" charset="0"/>
              </a:rPr>
              <a:t> </a:t>
            </a:r>
            <a:endParaRPr lang="en-US" sz="4000" b="1">
              <a:latin typeface="Times New Roman" pitchFamily="18" charset="0"/>
            </a:endParaRPr>
          </a:p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914400" y="152400"/>
            <a:ext cx="72390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2,4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391400" y="5943600"/>
            <a:ext cx="17526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3,1</a:t>
            </a:r>
          </a:p>
        </p:txBody>
      </p:sp>
      <p:sp>
        <p:nvSpPr>
          <p:cNvPr id="3891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75125" y="5807075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AutoShape 4"/>
          <p:cNvSpPr>
            <a:spLocks noChangeArrowheads="1"/>
          </p:cNvSpPr>
          <p:nvPr/>
        </p:nvSpPr>
        <p:spPr bwMode="auto">
          <a:xfrm>
            <a:off x="914400" y="1371600"/>
            <a:ext cx="7315200" cy="4114800"/>
          </a:xfrm>
          <a:prstGeom prst="wedgeRectCallout">
            <a:avLst>
              <a:gd name="adj1" fmla="val -19750"/>
              <a:gd name="adj2" fmla="val 10032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statement for 3,1</a:t>
            </a:r>
            <a:r>
              <a:rPr lang="en-US" sz="2400">
                <a:latin typeface="Times New Roman" pitchFamily="18" charset="0"/>
              </a:rPr>
              <a:t> 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962025" y="228600"/>
            <a:ext cx="71628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answer for 3,1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543800" y="6172200"/>
            <a:ext cx="1600200" cy="685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3,2</a:t>
            </a:r>
          </a:p>
        </p:txBody>
      </p:sp>
      <p:sp>
        <p:nvSpPr>
          <p:cNvPr id="3993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51525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AutoShape 4"/>
          <p:cNvSpPr>
            <a:spLocks noChangeArrowheads="1"/>
          </p:cNvSpPr>
          <p:nvPr/>
        </p:nvSpPr>
        <p:spPr bwMode="auto">
          <a:xfrm>
            <a:off x="914400" y="1371600"/>
            <a:ext cx="7315200" cy="4114800"/>
          </a:xfrm>
          <a:prstGeom prst="wedgeRectCallout">
            <a:avLst>
              <a:gd name="adj1" fmla="val -21833"/>
              <a:gd name="adj2" fmla="val 10032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the statement for 3,2</a:t>
            </a:r>
            <a:r>
              <a:rPr lang="en-US" sz="2400">
                <a:latin typeface="Times New Roman" pitchFamily="18" charset="0"/>
              </a:rPr>
              <a:t> 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1066800" y="304800"/>
            <a:ext cx="71628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3,2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5867400"/>
            <a:ext cx="19050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3,3</a:t>
            </a:r>
          </a:p>
        </p:txBody>
      </p:sp>
      <p:sp>
        <p:nvSpPr>
          <p:cNvPr id="40963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791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914400" y="1295400"/>
            <a:ext cx="7239000" cy="4191000"/>
          </a:xfrm>
          <a:prstGeom prst="wedgeRectCallout">
            <a:avLst>
              <a:gd name="adj1" fmla="val -21537"/>
              <a:gd name="adj2" fmla="val 894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statement for 3,3</a:t>
            </a: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914400" y="228600"/>
            <a:ext cx="72390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3,3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5791200"/>
            <a:ext cx="1905000" cy="1066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3,4</a:t>
            </a:r>
          </a:p>
        </p:txBody>
      </p:sp>
      <p:sp>
        <p:nvSpPr>
          <p:cNvPr id="4198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791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914400" y="1371600"/>
            <a:ext cx="7391400" cy="4191000"/>
          </a:xfrm>
          <a:prstGeom prst="wedgeRectCallout">
            <a:avLst>
              <a:gd name="adj1" fmla="val -19028"/>
              <a:gd name="adj2" fmla="val 894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statement for 3,4</a:t>
            </a:r>
            <a:r>
              <a:rPr lang="en-US" sz="2400">
                <a:latin typeface="Times New Roman" pitchFamily="18" charset="0"/>
              </a:rPr>
              <a:t> </a:t>
            </a:r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914400" y="228600"/>
            <a:ext cx="72390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answer for 3,4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0" y="5867400"/>
            <a:ext cx="15240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4,1</a:t>
            </a:r>
          </a:p>
        </p:txBody>
      </p:sp>
      <p:sp>
        <p:nvSpPr>
          <p:cNvPr id="43011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914400" y="1295400"/>
            <a:ext cx="7239000" cy="4267200"/>
          </a:xfrm>
          <a:prstGeom prst="wedgeRectCallout">
            <a:avLst>
              <a:gd name="adj1" fmla="val -20481"/>
              <a:gd name="adj2" fmla="val 7889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6000">
                <a:latin typeface="Times New Roman" pitchFamily="18" charset="0"/>
              </a:rPr>
              <a:t>Type statement for 4,1</a:t>
            </a:r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990600" y="152400"/>
            <a:ext cx="70866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answer for 4,1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467600" y="6019800"/>
            <a:ext cx="1676400" cy="8382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4,2</a:t>
            </a:r>
          </a:p>
        </p:txBody>
      </p:sp>
      <p:sp>
        <p:nvSpPr>
          <p:cNvPr id="4403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791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974725" y="1371600"/>
            <a:ext cx="7162800" cy="4191000"/>
          </a:xfrm>
          <a:prstGeom prst="wedgeRectCallout">
            <a:avLst>
              <a:gd name="adj1" fmla="val -21231"/>
              <a:gd name="adj2" fmla="val 894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4,2.</a:t>
            </a:r>
            <a:r>
              <a:rPr lang="en-US" sz="2400">
                <a:latin typeface="Times New Roman" pitchFamily="18" charset="0"/>
              </a:rPr>
              <a:t> </a:t>
            </a:r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914400" y="304800"/>
            <a:ext cx="73152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4,2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620000" y="5867400"/>
            <a:ext cx="15240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4,3</a:t>
            </a:r>
          </a:p>
        </p:txBody>
      </p:sp>
      <p:sp>
        <p:nvSpPr>
          <p:cNvPr id="4505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791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914400" y="1371600"/>
            <a:ext cx="7239000" cy="4114800"/>
          </a:xfrm>
          <a:prstGeom prst="wedgeRectCallout">
            <a:avLst>
              <a:gd name="adj1" fmla="val -20481"/>
              <a:gd name="adj2" fmla="val 1003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4,3.</a:t>
            </a:r>
            <a:r>
              <a:rPr lang="en-US" sz="2400">
                <a:latin typeface="Times New Roman" pitchFamily="18" charset="0"/>
              </a:rPr>
              <a:t> 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914400" y="228600"/>
            <a:ext cx="73152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4,3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934200" y="5867400"/>
            <a:ext cx="22098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4,4</a:t>
            </a:r>
          </a:p>
        </p:txBody>
      </p:sp>
      <p:sp>
        <p:nvSpPr>
          <p:cNvPr id="46083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3565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914400" y="1371600"/>
            <a:ext cx="7315200" cy="4191000"/>
          </a:xfrm>
          <a:prstGeom prst="wedgeRectCallout">
            <a:avLst>
              <a:gd name="adj1" fmla="val -21833"/>
              <a:gd name="adj2" fmla="val 894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990600" y="228600"/>
            <a:ext cx="72390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answer for 4,4 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1143000" y="2727325"/>
            <a:ext cx="678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Type in the statement for 4,4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391400" y="6096000"/>
            <a:ext cx="1752600" cy="7620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5,1</a:t>
            </a:r>
          </a:p>
        </p:txBody>
      </p:sp>
      <p:sp>
        <p:nvSpPr>
          <p:cNvPr id="4710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07075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914400" y="1295400"/>
            <a:ext cx="7315200" cy="4267200"/>
          </a:xfrm>
          <a:prstGeom prst="wedgeRectCallout">
            <a:avLst>
              <a:gd name="adj1" fmla="val -19750"/>
              <a:gd name="adj2" fmla="val 7889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600">
                <a:latin typeface="Times New Roman" pitchFamily="18" charset="0"/>
              </a:rPr>
              <a:t>Type in the statement for 5,1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990600" y="228600"/>
            <a:ext cx="70866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5,1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14600" y="1143000"/>
            <a:ext cx="1371600" cy="914400"/>
          </a:xfrm>
          <a:prstGeom prst="actionButtonBlank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4" action="ppaction://hlinksldjump"/>
              </a:rPr>
              <a:t>100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29699" name="AutoShape 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00600" y="1143000"/>
            <a:ext cx="1371600" cy="914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5" action="ppaction://hlinksldjump"/>
              </a:rPr>
              <a:t>100</a:t>
            </a:r>
            <a:endParaRPr lang="en-US" sz="2400" b="1">
              <a:latin typeface="Times New Roman" pitchFamily="18" charset="0"/>
              <a:hlinkClick r:id="rId5" action="ppaction://hlinksldjump"/>
            </a:endParaRPr>
          </a:p>
        </p:txBody>
      </p:sp>
      <p:sp>
        <p:nvSpPr>
          <p:cNvPr id="29700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14600" y="2286000"/>
            <a:ext cx="1371600" cy="914400"/>
          </a:xfrm>
          <a:prstGeom prst="actionButtonBlank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3" action="ppaction://hlinksldjump"/>
              </a:rPr>
              <a:t>200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29701" name="AutoShape 5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086600" y="2286000"/>
            <a:ext cx="1371600" cy="914400"/>
          </a:xfrm>
          <a:prstGeom prst="actionButtonBlank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6" action="ppaction://hlinksldjump"/>
              </a:rPr>
              <a:t>200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29702" name="AutoShape 6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28600" y="4572000"/>
            <a:ext cx="1371600" cy="914400"/>
          </a:xfrm>
          <a:prstGeom prst="actionButtonBlank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7" action="ppaction://hlinksldjump"/>
              </a:rPr>
              <a:t>400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29703" name="AutoShape 7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14600" y="4572000"/>
            <a:ext cx="1371600" cy="914400"/>
          </a:xfrm>
          <a:prstGeom prst="actionButtonBlank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8" action="ppaction://hlinksldjump"/>
              </a:rPr>
              <a:t>400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29704" name="AutoShape 8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086600" y="3429000"/>
            <a:ext cx="1371600" cy="914400"/>
          </a:xfrm>
          <a:prstGeom prst="actionButtonBlank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9" action="ppaction://hlinksldjump"/>
              </a:rPr>
              <a:t>300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29705" name="AutoShape 9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086600" y="4572000"/>
            <a:ext cx="1371600" cy="914400"/>
          </a:xfrm>
          <a:prstGeom prst="actionButtonBlank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0" action="ppaction://hlinksldjump"/>
              </a:rPr>
              <a:t>400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76200" y="457200"/>
            <a:ext cx="1600200" cy="374650"/>
          </a:xfrm>
          <a:prstGeom prst="rect">
            <a:avLst/>
          </a:prstGeom>
          <a:solidFill>
            <a:srgbClr val="C0C0C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1">
                <a:latin typeface="Times New Roman" pitchFamily="18" charset="0"/>
              </a:rPr>
              <a:t>CHOICE 1</a:t>
            </a:r>
            <a:endParaRPr lang="en-US" sz="1600">
              <a:latin typeface="Times New Roman" pitchFamily="18" charset="0"/>
            </a:endParaRP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2286000" y="457200"/>
            <a:ext cx="1752600" cy="374650"/>
          </a:xfrm>
          <a:prstGeom prst="rect">
            <a:avLst/>
          </a:prstGeom>
          <a:solidFill>
            <a:srgbClr val="C0C0C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600" b="1">
                <a:latin typeface="Times New Roman" pitchFamily="18" charset="0"/>
              </a:rPr>
              <a:t>CHOICE 2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4724400" y="457200"/>
            <a:ext cx="1600200" cy="374650"/>
          </a:xfrm>
          <a:prstGeom prst="rect">
            <a:avLst/>
          </a:prstGeom>
          <a:solidFill>
            <a:srgbClr val="C0C0C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600" b="1">
                <a:latin typeface="Times New Roman" pitchFamily="18" charset="0"/>
              </a:rPr>
              <a:t>CHOICE 3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6934200" y="463550"/>
            <a:ext cx="1752600" cy="374650"/>
          </a:xfrm>
          <a:prstGeom prst="rect">
            <a:avLst/>
          </a:prstGeom>
          <a:solidFill>
            <a:srgbClr val="C0C0C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600" b="1">
                <a:latin typeface="Times New Roman" pitchFamily="18" charset="0"/>
              </a:rPr>
              <a:t>CHOICE 4</a:t>
            </a:r>
          </a:p>
        </p:txBody>
      </p:sp>
      <p:sp>
        <p:nvSpPr>
          <p:cNvPr id="29710" name="AutoShape 14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28600" y="1143000"/>
            <a:ext cx="1371600" cy="914400"/>
          </a:xfrm>
          <a:prstGeom prst="actionButtonBlank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 b="1">
              <a:latin typeface="Times New Roman" pitchFamily="18" charset="0"/>
            </a:endParaRPr>
          </a:p>
        </p:txBody>
      </p:sp>
      <p:sp>
        <p:nvSpPr>
          <p:cNvPr id="29711" name="AutoShape 15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28600" y="3429000"/>
            <a:ext cx="1371600" cy="914400"/>
          </a:xfrm>
          <a:prstGeom prst="actionButtonBlank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2" action="ppaction://hlinksldjump"/>
              </a:rPr>
              <a:t>300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29712" name="AutoShape 16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14600" y="3429000"/>
            <a:ext cx="1371600" cy="914400"/>
          </a:xfrm>
          <a:prstGeom prst="actionButtonBlank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3" action="ppaction://hlinksldjump"/>
              </a:rPr>
              <a:t>300</a:t>
            </a:r>
            <a:endParaRPr lang="en-US" sz="3200" b="1">
              <a:latin typeface="Times New Roman" pitchFamily="18" charset="0"/>
            </a:endParaRPr>
          </a:p>
        </p:txBody>
      </p:sp>
      <p:sp>
        <p:nvSpPr>
          <p:cNvPr id="29713" name="AutoShape 17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00600" y="3429000"/>
            <a:ext cx="1371600" cy="914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4" action="ppaction://hlinksldjump"/>
              </a:rPr>
              <a:t>300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29714" name="AutoShape 18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00600" y="2286000"/>
            <a:ext cx="1371600" cy="914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5" action="ppaction://hlinksldjump"/>
              </a:rPr>
              <a:t>200</a:t>
            </a:r>
            <a:endParaRPr lang="en-US" sz="3200" b="1">
              <a:latin typeface="Times New Roman" pitchFamily="18" charset="0"/>
            </a:endParaRPr>
          </a:p>
        </p:txBody>
      </p:sp>
      <p:sp>
        <p:nvSpPr>
          <p:cNvPr id="29715" name="AutoShape 19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00600" y="4572000"/>
            <a:ext cx="1371600" cy="914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6" action="ppaction://hlinksldjump"/>
              </a:rPr>
              <a:t>400</a:t>
            </a:r>
          </a:p>
        </p:txBody>
      </p:sp>
      <p:sp>
        <p:nvSpPr>
          <p:cNvPr id="297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28600" y="2286000"/>
            <a:ext cx="1371600" cy="914400"/>
          </a:xfrm>
          <a:prstGeom prst="actionButtonBlank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7" action="ppaction://hlinksldjump"/>
              </a:rPr>
              <a:t>200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29717" name="AutoShape 21">
            <a:hlinkClick r:id="rId18" action="ppaction://hlinksldjump" highlightClick="1">
              <a:snd r:embed="rId19" name="WHOOSH.WAV"/>
            </a:hlinkClick>
          </p:cNvPr>
          <p:cNvSpPr>
            <a:spLocks noChangeArrowheads="1"/>
          </p:cNvSpPr>
          <p:nvPr/>
        </p:nvSpPr>
        <p:spPr bwMode="auto">
          <a:xfrm>
            <a:off x="7086600" y="1143000"/>
            <a:ext cx="1371600" cy="914400"/>
          </a:xfrm>
          <a:prstGeom prst="actionButtonBlank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18" action="ppaction://hlinksldjump"/>
              </a:rPr>
              <a:t>100</a:t>
            </a:r>
          </a:p>
        </p:txBody>
      </p:sp>
      <p:sp>
        <p:nvSpPr>
          <p:cNvPr id="29718" name="AutoShape 22">
            <a:hlinkClick r:id="rId2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28600" y="5715000"/>
            <a:ext cx="1371600" cy="914400"/>
          </a:xfrm>
          <a:prstGeom prst="actionButtonBlank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20" action="ppaction://hlinksldjump"/>
              </a:rPr>
              <a:t>500</a:t>
            </a:r>
            <a:endParaRPr lang="en-US" sz="3200" b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29719" name="AutoShape 23">
            <a:hlinkClick r:id="rId2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514600" y="5715000"/>
            <a:ext cx="1371600" cy="914400"/>
          </a:xfrm>
          <a:prstGeom prst="actionButtonBlank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21" action="ppaction://hlinksldjump"/>
              </a:rPr>
              <a:t>500</a:t>
            </a:r>
            <a:endParaRPr lang="en-US" sz="3200" b="1">
              <a:solidFill>
                <a:srgbClr val="99CC00"/>
              </a:solidFill>
              <a:latin typeface="Times New Roman" pitchFamily="18" charset="0"/>
            </a:endParaRPr>
          </a:p>
        </p:txBody>
      </p:sp>
      <p:sp>
        <p:nvSpPr>
          <p:cNvPr id="29720" name="AutoShape 24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800600" y="5715000"/>
            <a:ext cx="1371600" cy="9144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22" action="ppaction://hlinksldjump"/>
              </a:rPr>
              <a:t>500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29721" name="AutoShape 25">
            <a:hlinkClick r:id="rId2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086600" y="5715000"/>
            <a:ext cx="1371600" cy="914400"/>
          </a:xfrm>
          <a:prstGeom prst="actionButtonBlank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200" b="1">
                <a:latin typeface="Times New Roman" pitchFamily="18" charset="0"/>
                <a:hlinkClick r:id="rId22" action="ppaction://hlinksldjump"/>
              </a:rPr>
              <a:t>500</a:t>
            </a:r>
            <a:endParaRPr lang="en-US" sz="2400" b="1">
              <a:latin typeface="Times New Roman" pitchFamily="18" charset="0"/>
            </a:endParaRPr>
          </a:p>
        </p:txBody>
      </p:sp>
      <p:graphicFrame>
        <p:nvGraphicFramePr>
          <p:cNvPr id="29722" name="Rectangle 26"/>
          <p:cNvGraphicFramePr>
            <a:graphicFrameLocks/>
          </p:cNvGraphicFramePr>
          <p:nvPr/>
        </p:nvGraphicFramePr>
        <p:xfrm>
          <a:off x="1371600" y="1397000"/>
          <a:ext cx="6096000" cy="4064000"/>
        </p:xfrm>
        <a:graphic>
          <a:graphicData uri="http://schemas.openxmlformats.org/presentationml/2006/ole">
            <p:oleObj spid="_x0000_s29722" name="Clip" r:id="rId23" imgW="0" imgH="0" progId="">
              <p:embed/>
            </p:oleObj>
          </a:graphicData>
        </a:graphic>
      </p:graphicFrame>
      <p:graphicFrame>
        <p:nvGraphicFramePr>
          <p:cNvPr id="29723" name="Rectangle 27"/>
          <p:cNvGraphicFramePr>
            <a:graphicFrameLocks/>
          </p:cNvGraphicFramePr>
          <p:nvPr/>
        </p:nvGraphicFramePr>
        <p:xfrm>
          <a:off x="2057400" y="1447800"/>
          <a:ext cx="6096000" cy="4064000"/>
        </p:xfrm>
        <a:graphic>
          <a:graphicData uri="http://schemas.openxmlformats.org/presentationml/2006/ole">
            <p:oleObj spid="_x0000_s29723" name="Clip" r:id="rId24" imgW="0" imgH="0" progId="">
              <p:embed/>
            </p:oleObj>
          </a:graphicData>
        </a:graphic>
      </p:graphicFrame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457200" y="1371600"/>
            <a:ext cx="83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chemeClr val="bg1"/>
                </a:solidFill>
                <a:latin typeface="Times New Roman" pitchFamily="18" charset="0"/>
                <a:hlinkClick r:id="rId25" action="ppaction://hlinksldjump"/>
              </a:rPr>
              <a:t>100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6" grpId="0" animBg="1" autoUpdateAnimBg="0"/>
      <p:bldP spid="29707" grpId="0" animBg="1" autoUpdateAnimBg="0"/>
      <p:bldP spid="29708" grpId="0" animBg="1" autoUpdateAnimBg="0"/>
      <p:bldP spid="29709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467600" y="5791200"/>
            <a:ext cx="1676400" cy="1066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5,2</a:t>
            </a:r>
          </a:p>
        </p:txBody>
      </p:sp>
      <p:sp>
        <p:nvSpPr>
          <p:cNvPr id="48131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791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990600" y="1371600"/>
            <a:ext cx="7162800" cy="4114800"/>
          </a:xfrm>
          <a:prstGeom prst="wedgeRectCallout">
            <a:avLst>
              <a:gd name="adj1" fmla="val -21231"/>
              <a:gd name="adj2" fmla="val 10032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5,2</a:t>
            </a: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990600" y="304800"/>
            <a:ext cx="71628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question for 5,2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315200" y="5867400"/>
            <a:ext cx="18288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5,3</a:t>
            </a:r>
          </a:p>
        </p:txBody>
      </p:sp>
      <p:sp>
        <p:nvSpPr>
          <p:cNvPr id="4915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791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990600" y="1295400"/>
            <a:ext cx="7162800" cy="4191000"/>
          </a:xfrm>
          <a:prstGeom prst="wedgeRectCallout">
            <a:avLst>
              <a:gd name="adj1" fmla="val -21231"/>
              <a:gd name="adj2" fmla="val 1257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5,3</a:t>
            </a:r>
            <a:endParaRPr lang="en-US" sz="4000">
              <a:latin typeface="Times New Roman" pitchFamily="18" charset="0"/>
            </a:endParaRP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914400" y="228600"/>
            <a:ext cx="72390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answer for 5,3?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772400" y="5867400"/>
            <a:ext cx="1371600" cy="9906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5,4</a:t>
            </a:r>
          </a:p>
        </p:txBody>
      </p:sp>
      <p:sp>
        <p:nvSpPr>
          <p:cNvPr id="50179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7912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990600" y="1295400"/>
            <a:ext cx="7162800" cy="4267200"/>
          </a:xfrm>
          <a:prstGeom prst="wedgeRectCallout">
            <a:avLst>
              <a:gd name="adj1" fmla="val -21231"/>
              <a:gd name="adj2" fmla="val 11458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5,4.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990600" y="304800"/>
            <a:ext cx="71628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5,4.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553200" y="6096000"/>
            <a:ext cx="2590800" cy="7620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Row 1, Col 1</a:t>
            </a:r>
          </a:p>
        </p:txBody>
      </p:sp>
      <p:sp>
        <p:nvSpPr>
          <p:cNvPr id="30723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990600" y="1371600"/>
            <a:ext cx="7162800" cy="4038600"/>
          </a:xfrm>
          <a:prstGeom prst="wedgeRectCallout">
            <a:avLst>
              <a:gd name="adj1" fmla="val -21231"/>
              <a:gd name="adj2" fmla="val 11162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1,1.</a:t>
            </a:r>
            <a:r>
              <a:rPr lang="en-US" sz="2400">
                <a:latin typeface="Times New Roman" pitchFamily="18" charset="0"/>
              </a:rPr>
              <a:t> 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990600" y="228600"/>
            <a:ext cx="70866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1,1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6705600" y="6096000"/>
            <a:ext cx="2438400" cy="7620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1,2</a:t>
            </a:r>
          </a:p>
        </p:txBody>
      </p:sp>
      <p:sp>
        <p:nvSpPr>
          <p:cNvPr id="3174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990600" y="1371600"/>
            <a:ext cx="7162800" cy="4038600"/>
          </a:xfrm>
          <a:prstGeom prst="wedgeRectCallout">
            <a:avLst>
              <a:gd name="adj1" fmla="val -21231"/>
              <a:gd name="adj2" fmla="val 11162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statement for 1,2</a:t>
            </a:r>
          </a:p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990600" y="152400"/>
            <a:ext cx="70866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1,2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239000" y="5943600"/>
            <a:ext cx="19050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1,3</a:t>
            </a:r>
          </a:p>
        </p:txBody>
      </p:sp>
      <p:sp>
        <p:nvSpPr>
          <p:cNvPr id="32771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990600" y="1295400"/>
            <a:ext cx="7162800" cy="4038600"/>
          </a:xfrm>
          <a:prstGeom prst="wedgeRectCallout">
            <a:avLst>
              <a:gd name="adj1" fmla="val -21231"/>
              <a:gd name="adj2" fmla="val 1116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statement for 1,3</a:t>
            </a:r>
          </a:p>
          <a:p>
            <a:pPr algn="ctr" eaLnBrk="0" hangingPunct="0"/>
            <a:r>
              <a:rPr lang="en-US" sz="4000">
                <a:latin typeface="Times New Roman" pitchFamily="18" charset="0"/>
              </a:rPr>
              <a:t> 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990600" y="152400"/>
            <a:ext cx="70866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1,3.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315200" y="5943600"/>
            <a:ext cx="18288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1,4</a:t>
            </a:r>
          </a:p>
        </p:txBody>
      </p:sp>
      <p:sp>
        <p:nvSpPr>
          <p:cNvPr id="33795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990600" y="1371600"/>
            <a:ext cx="7162800" cy="4038600"/>
          </a:xfrm>
          <a:prstGeom prst="wedgeRectCallout">
            <a:avLst>
              <a:gd name="adj1" fmla="val -21231"/>
              <a:gd name="adj2" fmla="val 11162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statement for 1,4</a:t>
            </a:r>
            <a:r>
              <a:rPr lang="en-US" sz="2400">
                <a:latin typeface="Times New Roman" pitchFamily="18" charset="0"/>
              </a:rPr>
              <a:t> 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914400" y="228600"/>
            <a:ext cx="72390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1,4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086600" y="5943600"/>
            <a:ext cx="2057400" cy="9144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2,1</a:t>
            </a:r>
          </a:p>
        </p:txBody>
      </p:sp>
      <p:sp>
        <p:nvSpPr>
          <p:cNvPr id="34819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990600" y="1371600"/>
            <a:ext cx="7162800" cy="4038600"/>
          </a:xfrm>
          <a:prstGeom prst="wedgeRectCallout">
            <a:avLst>
              <a:gd name="adj1" fmla="val -21231"/>
              <a:gd name="adj2" fmla="val 11162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4000" b="1">
              <a:latin typeface="Times New Roman" pitchFamily="18" charset="0"/>
            </a:endParaRPr>
          </a:p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2,1</a:t>
            </a:r>
            <a:r>
              <a:rPr lang="en-US" sz="4000">
                <a:latin typeface="Times New Roman" pitchFamily="18" charset="0"/>
              </a:rPr>
              <a:t> </a:t>
            </a:r>
            <a:endParaRPr lang="en-US" sz="6000" b="1">
              <a:latin typeface="Times New Roman" pitchFamily="18" charset="0"/>
            </a:endParaRPr>
          </a:p>
          <a:p>
            <a:pPr algn="ctr" eaLnBrk="0" hangingPunct="0"/>
            <a:r>
              <a:rPr lang="en-US" sz="6000">
                <a:latin typeface="Times New Roman" pitchFamily="18" charset="0"/>
              </a:rPr>
              <a:t> </a:t>
            </a:r>
          </a:p>
        </p:txBody>
      </p:sp>
      <p:graphicFrame>
        <p:nvGraphicFramePr>
          <p:cNvPr id="34821" name="Rectangle 5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34821" name="Clip" r:id="rId4" imgW="0" imgH="0" progId="">
              <p:embed/>
            </p:oleObj>
          </a:graphicData>
        </a:graphic>
      </p:graphicFrame>
      <p:graphicFrame>
        <p:nvGraphicFramePr>
          <p:cNvPr id="34822" name="Rectangle 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34822" name="Clip" r:id="rId5" imgW="0" imgH="0" progId="">
              <p:embed/>
            </p:oleObj>
          </a:graphicData>
        </a:graphic>
      </p:graphicFrame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990600" y="228600"/>
            <a:ext cx="71628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2,1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3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696200" y="5638800"/>
            <a:ext cx="1447800" cy="8382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2,2</a:t>
            </a:r>
          </a:p>
        </p:txBody>
      </p:sp>
      <p:sp>
        <p:nvSpPr>
          <p:cNvPr id="35843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990600" y="1295400"/>
            <a:ext cx="7162800" cy="4038600"/>
          </a:xfrm>
          <a:prstGeom prst="wedgeRectCallout">
            <a:avLst>
              <a:gd name="adj1" fmla="val -21231"/>
              <a:gd name="adj2" fmla="val 11162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for 2,2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990600" y="228600"/>
            <a:ext cx="71628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2,2.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7010400" y="5791200"/>
            <a:ext cx="2133600" cy="1066800"/>
          </a:xfrm>
        </p:spPr>
        <p:txBody>
          <a:bodyPr/>
          <a:lstStyle/>
          <a:p>
            <a:pPr marL="0" indent="0" algn="ctr">
              <a:buFontTx/>
              <a:buNone/>
            </a:pPr>
            <a:r>
              <a:rPr lang="en-US"/>
              <a:t>2,3</a:t>
            </a:r>
          </a:p>
        </p:txBody>
      </p:sp>
      <p:sp>
        <p:nvSpPr>
          <p:cNvPr id="36867" name="AutoShape 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191000" y="5867400"/>
            <a:ext cx="762000" cy="6858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914400" y="1295400"/>
            <a:ext cx="7315200" cy="4191000"/>
          </a:xfrm>
          <a:prstGeom prst="wedgeRectCallout">
            <a:avLst>
              <a:gd name="adj1" fmla="val -19750"/>
              <a:gd name="adj2" fmla="val 894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4000" b="1">
                <a:latin typeface="Times New Roman" pitchFamily="18" charset="0"/>
              </a:rPr>
              <a:t>Type in the statement 2,3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914400" y="228600"/>
            <a:ext cx="7239000" cy="739775"/>
          </a:xfrm>
          <a:prstGeom prst="rect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Type in the answer for 2,3.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FFFF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300</Words>
  <Application>Microsoft Office PowerPoint</Application>
  <PresentationFormat>On-screen Show (4:3)</PresentationFormat>
  <Paragraphs>107</Paragraphs>
  <Slides>22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Default Design</vt:lpstr>
      <vt:lpstr>Clip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St. Charles Parish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Elai</dc:creator>
  <cp:lastModifiedBy>Elaine T. Fitzgerald</cp:lastModifiedBy>
  <cp:revision>2</cp:revision>
  <dcterms:created xsi:type="dcterms:W3CDTF">2006-04-05T01:46:31Z</dcterms:created>
  <dcterms:modified xsi:type="dcterms:W3CDTF">2011-06-03T22:46:23Z</dcterms:modified>
</cp:coreProperties>
</file>